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1" r:id="rId7"/>
    <p:sldId id="306" r:id="rId8"/>
    <p:sldId id="304" r:id="rId9"/>
    <p:sldId id="305" r:id="rId10"/>
    <p:sldId id="302" r:id="rId11"/>
    <p:sldId id="307" r:id="rId12"/>
    <p:sldId id="30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4619" autoAdjust="0"/>
  </p:normalViewPr>
  <p:slideViewPr>
    <p:cSldViewPr snapToGrid="0">
      <p:cViewPr varScale="1">
        <p:scale>
          <a:sx n="69" d="100"/>
          <a:sy n="69" d="100"/>
        </p:scale>
        <p:origin x="10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3" y="0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4274" y="1340336"/>
            <a:ext cx="2884188" cy="874211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Knights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11107" y="2396662"/>
            <a:ext cx="2590522" cy="2065649"/>
          </a:xfrm>
        </p:spPr>
        <p:txBody>
          <a:bodyPr anchor="t"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SACHIN B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SHAHIN AHMED F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SABARISH T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SANJAY KUMAR V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SANJAY K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SYED MOHAMMED ALI S</a:t>
            </a:r>
          </a:p>
          <a:p>
            <a:pPr>
              <a:lnSpc>
                <a:spcPct val="100000"/>
              </a:lnSpc>
            </a:pPr>
            <a:endParaRPr lang="en-US" sz="1600" dirty="0"/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6EF122A-B69A-7DD9-19D4-FC2F61624D4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77792" y="211138"/>
            <a:ext cx="3060700" cy="655637"/>
          </a:xfrm>
        </p:spPr>
        <p:txBody>
          <a:bodyPr>
            <a:normAutofit fontScale="90000"/>
          </a:bodyPr>
          <a:lstStyle/>
          <a:p>
            <a:r>
              <a:rPr lang="en-IN" sz="3600" dirty="0"/>
              <a:t>LOG  IN PAGE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F03A473-4CB8-4B9B-7B45-A64805E19BE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1676801" y="1226916"/>
            <a:ext cx="8297717" cy="4666507"/>
          </a:xfrm>
        </p:spPr>
      </p:pic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5723B-2858-714A-72A0-6A19836263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0471" y="175750"/>
            <a:ext cx="3838575" cy="749300"/>
          </a:xfrm>
        </p:spPr>
        <p:txBody>
          <a:bodyPr>
            <a:normAutofit/>
          </a:bodyPr>
          <a:lstStyle/>
          <a:p>
            <a:r>
              <a:rPr lang="en-IN" sz="3600" dirty="0"/>
              <a:t>SIGN UP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8B990D-C0A8-2B34-35C7-4DA19E827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511" y="1016763"/>
            <a:ext cx="8817980" cy="496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733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978E4C-C63A-58E7-9E45-0F5EDF4DE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472" y="447260"/>
            <a:ext cx="9726200" cy="545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55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43C04-3E88-3EDF-2789-3A747AC7A15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4881" y="151274"/>
            <a:ext cx="10058400" cy="682625"/>
          </a:xfrm>
        </p:spPr>
        <p:txBody>
          <a:bodyPr>
            <a:normAutofit/>
          </a:bodyPr>
          <a:lstStyle/>
          <a:p>
            <a:r>
              <a:rPr lang="en-IN" sz="3600" dirty="0"/>
              <a:t>FORGOT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3D4938-08E1-A1AB-D829-5E7DEC00D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402" y="926497"/>
            <a:ext cx="9329195" cy="524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82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437A74-78BC-A15B-355E-64D540BD1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781" y="221672"/>
            <a:ext cx="10242711" cy="594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599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A4D3-5248-CD1D-C23C-4BF6446833A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8030" y="173620"/>
            <a:ext cx="2982410" cy="648705"/>
          </a:xfrm>
        </p:spPr>
        <p:txBody>
          <a:bodyPr>
            <a:normAutofit/>
          </a:bodyPr>
          <a:lstStyle/>
          <a:p>
            <a:r>
              <a:rPr lang="en-IN" sz="3600" dirty="0"/>
              <a:t>MAIN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B42BBB-84FB-13A9-A52E-25DA492B5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420" y="822325"/>
            <a:ext cx="9711159" cy="546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134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630C88-E197-AB73-7460-37A1FF3CAC0D}"/>
              </a:ext>
            </a:extLst>
          </p:cNvPr>
          <p:cNvSpPr txBox="1"/>
          <p:nvPr/>
        </p:nvSpPr>
        <p:spPr>
          <a:xfrm>
            <a:off x="1136073" y="540327"/>
            <a:ext cx="2401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GITHUB PROFILE LINK: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BCE806-684C-AE42-FD08-E50C34AB7729}"/>
              </a:ext>
            </a:extLst>
          </p:cNvPr>
          <p:cNvSpPr txBox="1"/>
          <p:nvPr/>
        </p:nvSpPr>
        <p:spPr>
          <a:xfrm>
            <a:off x="3768436" y="955963"/>
            <a:ext cx="5202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https://github.com/Sanjayk1004/Contact-manager</a:t>
            </a:r>
          </a:p>
        </p:txBody>
      </p:sp>
    </p:spTree>
    <p:extLst>
      <p:ext uri="{BB962C8B-B14F-4D97-AF65-F5344CB8AC3E}">
        <p14:creationId xmlns:p14="http://schemas.microsoft.com/office/powerpoint/2010/main" val="4108073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1A3B50-5462-E091-6EF3-2BAA3BAA7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675" y="1319212"/>
            <a:ext cx="596265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72440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{05FC547A-D269-4D71-836E-46DDF0A6BF8B}tf22712842_win32</Template>
  <TotalTime>72</TotalTime>
  <Words>40</Words>
  <Application>Microsoft Office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Bookman Old Style</vt:lpstr>
      <vt:lpstr>Calibri</vt:lpstr>
      <vt:lpstr>Franklin Gothic Book</vt:lpstr>
      <vt:lpstr>1_RetrospectVTI</vt:lpstr>
      <vt:lpstr>Knights</vt:lpstr>
      <vt:lpstr>LOG  IN PAGE</vt:lpstr>
      <vt:lpstr>SIGN UP PAGE</vt:lpstr>
      <vt:lpstr>PowerPoint Presentation</vt:lpstr>
      <vt:lpstr>FORGOT PAGE</vt:lpstr>
      <vt:lpstr>PowerPoint Presentation</vt:lpstr>
      <vt:lpstr>MAIN PAGE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Knights</dc:title>
  <dc:creator>F Shahin</dc:creator>
  <cp:lastModifiedBy>SANJAY</cp:lastModifiedBy>
  <cp:revision>5</cp:revision>
  <dcterms:created xsi:type="dcterms:W3CDTF">2022-11-04T08:45:28Z</dcterms:created>
  <dcterms:modified xsi:type="dcterms:W3CDTF">2022-11-06T16:28:45Z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